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9"/>
    <p:restoredTop sz="94649"/>
  </p:normalViewPr>
  <p:slideViewPr>
    <p:cSldViewPr snapToGrid="0" snapToObjects="1">
      <p:cViewPr>
        <p:scale>
          <a:sx n="100" d="100"/>
          <a:sy n="100" d="100"/>
        </p:scale>
        <p:origin x="920" y="2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E8A8-4111-9E45-9D5D-E2DE03F4E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2F136-2802-4146-9E1E-6D1321B3C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0045D-5C39-B34B-8B53-F635612A3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649F-C7EF-4142-8D4D-39A9B2A6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8D3A-0C64-F944-8190-8AA8E0D1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6012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E0FA-BFFF-E447-8F28-9A273B92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AE6B4-4223-9549-8D86-72657350E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5DEF8-DE6D-7D4E-9E0D-38769325B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D78F-1C5B-A542-B4F5-0CE773D9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A01B-B7ED-7C42-BE7A-517CE83B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005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93DEB-76E5-634D-B614-AAB1F7A65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0C223-CE5F-0D49-969F-8CA75FD23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6636-1D04-CD4F-A04E-68E2DD37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3312E-5A16-AE4E-B6BB-888D4A62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4BD2B-B6CF-FE47-B709-789A9155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45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ADCD-496A-3D4E-AC6F-DC72CB12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066CE-2013-B742-8069-3B777C3E9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1CB72-581E-8B4C-B0C6-5F62B2F1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25BDB-B44A-694A-A25A-801497EA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8EBFF-63B5-5F47-832D-10272BC2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43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838A-2F65-8A4F-822F-7C1A64FD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A8DA1-3713-C141-BCF9-CCE87207E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D665E-4BAF-204E-939F-BE2D7A2EC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0BE9C-8B09-4C42-8715-3C0F5400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D3658-10B2-5341-B556-64DAB695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8894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02AD-251F-9146-8B82-70F334F3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58FD6-C36A-BB46-994E-B4133944C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87169-2DC4-324D-9EC5-F3B7B8093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83EC-D0D0-9F4B-9FE0-2DA049C2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D0CCB-4D40-F14C-86CB-F1496FF0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AEFBA-3149-464D-B8A7-A1B94D82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3036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2002-0FDC-2C40-ACC2-04E85DB7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BF203-9759-0842-9FC9-D2FF6B9D6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17A6F-EA42-9542-BD5C-DBBCB69BE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F022A3-3635-9D45-8ACF-FF6E86165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EE3CA-8969-9E47-9280-8C0732465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D185E-86ED-6E47-93D7-0A1E7678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08393-08E2-A948-9DEE-C48A5B0F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E6AC9-9EA5-414D-8C26-A5FD400D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184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546BE-9779-AA47-A4F8-C7874B826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65BCD-45AB-D647-89B5-61EEA585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5BC6E-50C5-5C4B-AFC6-5C753CC22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C2CC5-675B-C64A-948C-A8FDD249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86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B8FF9-A9BE-F84E-947E-4BEBF188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D0AD9-0E3C-DF42-97E6-D7BF5D8E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64391-492B-1149-82AF-D0291685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188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BADF-181A-8F4C-9BBF-7CDF475B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6B4E7-91FB-DB43-95F1-0089E400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0FF1A-1ADC-2F42-8E21-0E123BB1D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EB559-1E4D-CD43-82C9-76E133C0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34E6B-1FC1-4B4C-8C6F-7D961689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EF587-7D54-4543-820F-A7CA06F2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0214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BBB0-CEDD-5748-959F-BC6A1754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93294-07F5-1F45-83BF-011DDDB8F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1DB94-F04C-FE40-A04E-275560F17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4E70E-273A-E64B-86BC-B94E0EC93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CFAA2-8DF7-614E-B22B-4A7DCD3F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83FA5-E74B-E045-98C2-5940F8DA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0953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46D5D4-41AE-E649-891E-7199D124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2194B-E5D9-4645-A842-439E5A622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5A879-9AA2-5041-8D7B-23FDC8883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9206-D6B7-8240-BFBF-4A11B66D5510}" type="datetimeFigureOut">
              <a:rPr lang="en-DE" smtClean="0"/>
              <a:t>18.05.20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96F5-0263-4E43-876D-4CF5317E0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348B0-E8EC-3F41-ADF9-09028CFB2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0F1C1-645E-AF4D-A061-AE38C6171A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603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sv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780A-9929-D045-8E14-D616AE572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8030"/>
            <a:ext cx="9144000" cy="376237"/>
          </a:xfrm>
        </p:spPr>
        <p:txBody>
          <a:bodyPr>
            <a:normAutofit/>
          </a:bodyPr>
          <a:lstStyle/>
          <a:p>
            <a:r>
              <a:rPr lang="en-DE" sz="1800" dirty="0"/>
              <a:t>Angular SPA, WebAPI access SAP O</a:t>
            </a:r>
            <a:r>
              <a:rPr lang="en-GB" sz="1800" dirty="0"/>
              <a:t>d</a:t>
            </a:r>
            <a:r>
              <a:rPr lang="en-DE" sz="1800" dirty="0"/>
              <a:t>ata Services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AB1B24-0D23-1641-ACEF-E2E0A351E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1545" y="1062187"/>
            <a:ext cx="469900" cy="4699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24243CB-76C3-E54A-A0D3-18C072A69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1545" y="1777483"/>
            <a:ext cx="469900" cy="469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CB20EE2-DCB2-5B47-B6E2-D372A2C24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069" y="1777483"/>
            <a:ext cx="469900" cy="4699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5EC3AA-2C49-3B41-ADFB-78D9A6E29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6021" y="1777483"/>
            <a:ext cx="469900" cy="469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0CAA4D-92F4-AE46-A168-6744FE570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1545" y="3194049"/>
            <a:ext cx="469900" cy="46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80610-35F3-C143-88FC-189BAD200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847" y="3085203"/>
            <a:ext cx="710901" cy="710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67F30D-C05C-1443-BC05-25FE19F92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008" y="3096856"/>
            <a:ext cx="739162" cy="687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5F622A-8223-2D4A-9EEE-EDA26861A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0576" y="1655264"/>
            <a:ext cx="1431344" cy="710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60A0C3-6DA6-B147-B15D-45F03A27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4664" y="3936643"/>
            <a:ext cx="721584" cy="721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C72BB8-ADD8-9C46-B667-B451153885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1638" y="2601115"/>
            <a:ext cx="899459" cy="8994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CDBAAC-E98A-C243-98AD-82B2567AE276}"/>
              </a:ext>
            </a:extLst>
          </p:cNvPr>
          <p:cNvSpPr txBox="1"/>
          <p:nvPr/>
        </p:nvSpPr>
        <p:spPr>
          <a:xfrm>
            <a:off x="3032440" y="1528659"/>
            <a:ext cx="831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Client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60017-CCB4-3749-B89B-2FB6F98A0028}"/>
              </a:ext>
            </a:extLst>
          </p:cNvPr>
          <p:cNvSpPr txBox="1"/>
          <p:nvPr/>
        </p:nvSpPr>
        <p:spPr>
          <a:xfrm>
            <a:off x="3960681" y="1519417"/>
            <a:ext cx="1025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Server 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9F685-297A-C54C-A773-026018419FDD}"/>
              </a:ext>
            </a:extLst>
          </p:cNvPr>
          <p:cNvSpPr txBox="1"/>
          <p:nvPr/>
        </p:nvSpPr>
        <p:spPr>
          <a:xfrm>
            <a:off x="4903694" y="1536482"/>
            <a:ext cx="11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SAP NetWeaver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F4B91-F7FD-5F42-8790-76F9A3F23C95}"/>
              </a:ext>
            </a:extLst>
          </p:cNvPr>
          <p:cNvSpPr txBox="1"/>
          <p:nvPr/>
        </p:nvSpPr>
        <p:spPr>
          <a:xfrm>
            <a:off x="3531495" y="808516"/>
            <a:ext cx="19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SAP Customer AAD tenant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F25EE4-7694-2244-8179-BC5F4567C133}"/>
              </a:ext>
            </a:extLst>
          </p:cNvPr>
          <p:cNvSpPr txBox="1"/>
          <p:nvPr/>
        </p:nvSpPr>
        <p:spPr>
          <a:xfrm>
            <a:off x="2391484" y="3798143"/>
            <a:ext cx="8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Angular SPA Client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E342C-4310-2248-8DB9-400ED254621E}"/>
              </a:ext>
            </a:extLst>
          </p:cNvPr>
          <p:cNvSpPr txBox="1"/>
          <p:nvPr/>
        </p:nvSpPr>
        <p:spPr>
          <a:xfrm>
            <a:off x="4154394" y="3798143"/>
            <a:ext cx="831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21E715-58BF-E94E-8514-5384DF1FF9C0}"/>
              </a:ext>
            </a:extLst>
          </p:cNvPr>
          <p:cNvSpPr txBox="1"/>
          <p:nvPr/>
        </p:nvSpPr>
        <p:spPr>
          <a:xfrm>
            <a:off x="6438766" y="4632631"/>
            <a:ext cx="899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</a:t>
            </a:r>
            <a:r>
              <a:rPr lang="en-GB" sz="1200" dirty="0"/>
              <a:t>AP</a:t>
            </a:r>
            <a:r>
              <a:rPr lang="en-DE" sz="1200" dirty="0"/>
              <a:t> O</a:t>
            </a:r>
            <a:r>
              <a:rPr lang="en-GB" sz="1200" dirty="0"/>
              <a:t>D</a:t>
            </a:r>
            <a:r>
              <a:rPr lang="en-DE" sz="1200" dirty="0"/>
              <a:t>ata Services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21C0AA-47DA-FE46-AFF6-3D37C8EDB4EF}"/>
              </a:ext>
            </a:extLst>
          </p:cNvPr>
          <p:cNvSpPr txBox="1"/>
          <p:nvPr/>
        </p:nvSpPr>
        <p:spPr>
          <a:xfrm>
            <a:off x="6472682" y="3370655"/>
            <a:ext cx="8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O</a:t>
            </a:r>
            <a:r>
              <a:rPr lang="en-GB" sz="1200" dirty="0"/>
              <a:t>a</a:t>
            </a:r>
            <a:r>
              <a:rPr lang="en-DE" sz="1200" dirty="0"/>
              <a:t>uth Server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94AA5-992E-8943-823F-692FD65BEC7A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1197170" y="3440653"/>
            <a:ext cx="12546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46C7C0-E43B-CF42-8CD3-969195FC55A3}"/>
              </a:ext>
            </a:extLst>
          </p:cNvPr>
          <p:cNvCxnSpPr>
            <a:cxnSpLocks/>
            <a:stCxn id="12" idx="0"/>
            <a:endCxn id="8" idx="1"/>
          </p:cNvCxnSpPr>
          <p:nvPr/>
        </p:nvCxnSpPr>
        <p:spPr>
          <a:xfrm flipV="1">
            <a:off x="2807298" y="2012433"/>
            <a:ext cx="489771" cy="107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146BFD-EE3C-6149-ADC5-B2A9E05682A6}"/>
              </a:ext>
            </a:extLst>
          </p:cNvPr>
          <p:cNvCxnSpPr>
            <a:stCxn id="12" idx="0"/>
            <a:endCxn id="7" idx="1"/>
          </p:cNvCxnSpPr>
          <p:nvPr/>
        </p:nvCxnSpPr>
        <p:spPr>
          <a:xfrm flipV="1">
            <a:off x="2807298" y="2012433"/>
            <a:ext cx="1334247" cy="107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C4FCD4-5FBD-CB42-BE0C-89E7A78240F0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 flipV="1">
            <a:off x="3162748" y="3428999"/>
            <a:ext cx="978797" cy="1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51F2AD-EA63-A344-B9BF-BE9F7E0115D3}"/>
              </a:ext>
            </a:extLst>
          </p:cNvPr>
          <p:cNvCxnSpPr>
            <a:stCxn id="11" idx="0"/>
            <a:endCxn id="9" idx="1"/>
          </p:cNvCxnSpPr>
          <p:nvPr/>
        </p:nvCxnSpPr>
        <p:spPr>
          <a:xfrm flipV="1">
            <a:off x="4376495" y="2012433"/>
            <a:ext cx="609526" cy="118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9C343C7-417A-6944-BD0A-BFEDB89A4520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 flipV="1">
            <a:off x="4611445" y="3050845"/>
            <a:ext cx="1770193" cy="37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CB03DD-C211-454C-A619-DFF9AC3044DF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4376495" y="3663949"/>
            <a:ext cx="2088169" cy="633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F9819D1-A9FC-AF49-8317-89E9E864E3A9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5455921" y="2010715"/>
            <a:ext cx="1014655" cy="1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3FD47BE-4678-3940-A187-BFB6A5AD0D43}"/>
              </a:ext>
            </a:extLst>
          </p:cNvPr>
          <p:cNvSpPr txBox="1"/>
          <p:nvPr/>
        </p:nvSpPr>
        <p:spPr>
          <a:xfrm>
            <a:off x="1167478" y="3426362"/>
            <a:ext cx="1511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</a:t>
            </a:r>
            <a:r>
              <a:rPr lang="en-DE" sz="1200" dirty="0"/>
              <a:t>eams Integration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2D461C-8856-C442-A0D7-BE82DC6B4CC6}"/>
              </a:ext>
            </a:extLst>
          </p:cNvPr>
          <p:cNvSpPr/>
          <p:nvPr/>
        </p:nvSpPr>
        <p:spPr>
          <a:xfrm>
            <a:off x="2639260" y="2513420"/>
            <a:ext cx="234426" cy="27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BBE948-299E-944B-A281-FF6E6962A83C}"/>
              </a:ext>
            </a:extLst>
          </p:cNvPr>
          <p:cNvSpPr txBox="1"/>
          <p:nvPr/>
        </p:nvSpPr>
        <p:spPr>
          <a:xfrm>
            <a:off x="2639259" y="2513421"/>
            <a:ext cx="14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D84CD8B-0126-F545-A17C-B1B87C23FE33}"/>
              </a:ext>
            </a:extLst>
          </p:cNvPr>
          <p:cNvSpPr/>
          <p:nvPr/>
        </p:nvSpPr>
        <p:spPr>
          <a:xfrm>
            <a:off x="3472559" y="2534657"/>
            <a:ext cx="234426" cy="27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8CCB4F-D9A1-084A-924A-CF455373BF63}"/>
              </a:ext>
            </a:extLst>
          </p:cNvPr>
          <p:cNvSpPr txBox="1"/>
          <p:nvPr/>
        </p:nvSpPr>
        <p:spPr>
          <a:xfrm>
            <a:off x="3472559" y="2534657"/>
            <a:ext cx="14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E90AAD5-C0D6-C64A-9EC2-C25B1783BAE4}"/>
              </a:ext>
            </a:extLst>
          </p:cNvPr>
          <p:cNvSpPr/>
          <p:nvPr/>
        </p:nvSpPr>
        <p:spPr>
          <a:xfrm>
            <a:off x="3374846" y="3485355"/>
            <a:ext cx="234426" cy="27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993E01-28BB-B442-B64B-6EAD592FAE2F}"/>
              </a:ext>
            </a:extLst>
          </p:cNvPr>
          <p:cNvSpPr txBox="1"/>
          <p:nvPr/>
        </p:nvSpPr>
        <p:spPr>
          <a:xfrm>
            <a:off x="3374845" y="3485356"/>
            <a:ext cx="14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83FA09A-66BC-F141-9299-6EAD75861C4B}"/>
              </a:ext>
            </a:extLst>
          </p:cNvPr>
          <p:cNvSpPr/>
          <p:nvPr/>
        </p:nvSpPr>
        <p:spPr>
          <a:xfrm>
            <a:off x="4773597" y="2538894"/>
            <a:ext cx="234426" cy="27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AF20B8-0F9C-1940-928F-8439EEEE1BE2}"/>
              </a:ext>
            </a:extLst>
          </p:cNvPr>
          <p:cNvSpPr txBox="1"/>
          <p:nvPr/>
        </p:nvSpPr>
        <p:spPr>
          <a:xfrm>
            <a:off x="4773596" y="2538895"/>
            <a:ext cx="14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6F3C986-CDA7-6D4F-830B-9CDCB8710837}"/>
              </a:ext>
            </a:extLst>
          </p:cNvPr>
          <p:cNvSpPr/>
          <p:nvPr/>
        </p:nvSpPr>
        <p:spPr>
          <a:xfrm>
            <a:off x="5255976" y="2946702"/>
            <a:ext cx="234426" cy="27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D5E8E0-B9F1-5B40-B22D-55FFE4C610A2}"/>
              </a:ext>
            </a:extLst>
          </p:cNvPr>
          <p:cNvSpPr txBox="1"/>
          <p:nvPr/>
        </p:nvSpPr>
        <p:spPr>
          <a:xfrm>
            <a:off x="5255975" y="2946703"/>
            <a:ext cx="14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40C455-4F6D-CA4E-BE59-0AFE2B5CF070}"/>
              </a:ext>
            </a:extLst>
          </p:cNvPr>
          <p:cNvSpPr/>
          <p:nvPr/>
        </p:nvSpPr>
        <p:spPr>
          <a:xfrm>
            <a:off x="5355020" y="3680106"/>
            <a:ext cx="234426" cy="27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E2991A-4E5A-874B-8B33-8FB3BE68C225}"/>
              </a:ext>
            </a:extLst>
          </p:cNvPr>
          <p:cNvSpPr txBox="1"/>
          <p:nvPr/>
        </p:nvSpPr>
        <p:spPr>
          <a:xfrm>
            <a:off x="5355019" y="3680107"/>
            <a:ext cx="144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43E9A9-19D1-8145-83DC-CF3CE253A441}"/>
              </a:ext>
            </a:extLst>
          </p:cNvPr>
          <p:cNvSpPr txBox="1"/>
          <p:nvPr/>
        </p:nvSpPr>
        <p:spPr>
          <a:xfrm>
            <a:off x="8390467" y="1295400"/>
            <a:ext cx="3539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DE" sz="1200" dirty="0"/>
              <a:t>Login user O</a:t>
            </a:r>
            <a:r>
              <a:rPr lang="en-GB" sz="1200" dirty="0"/>
              <a:t>a</a:t>
            </a:r>
            <a:r>
              <a:rPr lang="en-DE" sz="1200" dirty="0"/>
              <a:t>uth2 ImplicitFlow</a:t>
            </a:r>
          </a:p>
          <a:p>
            <a:pPr marL="228600" indent="-228600">
              <a:buAutoNum type="arabicPeriod"/>
            </a:pPr>
            <a:r>
              <a:rPr lang="en-DE" sz="1200" dirty="0"/>
              <a:t>Acquire O</a:t>
            </a:r>
            <a:r>
              <a:rPr lang="en-GB" sz="1200" dirty="0"/>
              <a:t>a</a:t>
            </a:r>
            <a:r>
              <a:rPr lang="en-DE" sz="1200" dirty="0"/>
              <a:t>uth Bearer Token for API</a:t>
            </a:r>
          </a:p>
          <a:p>
            <a:pPr marL="228600" indent="-228600">
              <a:buAutoNum type="arabicPeriod"/>
            </a:pPr>
            <a:r>
              <a:rPr lang="en-DE" sz="1200" dirty="0"/>
              <a:t>Call API with Authorization Header: Bearer xyz…</a:t>
            </a:r>
          </a:p>
          <a:p>
            <a:pPr marL="228600" indent="-228600">
              <a:buAutoNum type="arabicPeriod"/>
            </a:pPr>
            <a:r>
              <a:rPr lang="en-DE" sz="1200" dirty="0">
                <a:solidFill>
                  <a:srgbClr val="FF0000"/>
                </a:solidFill>
              </a:rPr>
              <a:t>Exchange Bearer Token with a SAML 2.0 Assertion</a:t>
            </a:r>
          </a:p>
          <a:p>
            <a:pPr marL="228600" indent="-228600">
              <a:buAutoNum type="arabicPeriod"/>
            </a:pPr>
            <a:r>
              <a:rPr lang="en-DE" sz="1200" dirty="0"/>
              <a:t>Use SAML Bearer Assertion Flow to acquire an O</a:t>
            </a:r>
            <a:r>
              <a:rPr lang="en-GB" sz="1200" dirty="0"/>
              <a:t>a</a:t>
            </a:r>
            <a:r>
              <a:rPr lang="en-DE" sz="1200" dirty="0"/>
              <a:t>uth Bearer Token for SAP O</a:t>
            </a:r>
            <a:r>
              <a:rPr lang="en-GB" sz="1200" dirty="0"/>
              <a:t>d</a:t>
            </a:r>
            <a:r>
              <a:rPr lang="en-DE" sz="1200" dirty="0"/>
              <a:t>ata Service</a:t>
            </a:r>
          </a:p>
          <a:p>
            <a:pPr marL="228600" indent="-228600">
              <a:buAutoNum type="arabicPeriod"/>
            </a:pPr>
            <a:r>
              <a:rPr lang="en-DE" sz="1200" dirty="0"/>
              <a:t>Call SAP O</a:t>
            </a:r>
            <a:r>
              <a:rPr lang="en-GB" sz="1200" dirty="0"/>
              <a:t>d</a:t>
            </a:r>
            <a:r>
              <a:rPr lang="en-DE" sz="1200" dirty="0"/>
              <a:t>ata service with acquired Bearer Token in Authotization Header</a:t>
            </a:r>
          </a:p>
        </p:txBody>
      </p:sp>
    </p:spTree>
    <p:extLst>
      <p:ext uri="{BB962C8B-B14F-4D97-AF65-F5344CB8AC3E}">
        <p14:creationId xmlns:p14="http://schemas.microsoft.com/office/powerpoint/2010/main" val="135298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106</Words>
  <Application>Microsoft Macintosh PowerPoint</Application>
  <PresentationFormat>Widescreen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Angular SPA, WebAPI access SAP Odata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SPA, WebAPI access SAP Odata Services</dc:title>
  <dc:creator>Andreas Mock</dc:creator>
  <cp:lastModifiedBy>Andreas Mock</cp:lastModifiedBy>
  <cp:revision>1</cp:revision>
  <dcterms:created xsi:type="dcterms:W3CDTF">2020-05-18T06:04:27Z</dcterms:created>
  <dcterms:modified xsi:type="dcterms:W3CDTF">2020-05-18T06:30:59Z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2020-05-18T06:04:27Z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46b23761-91a3-499c-95d3-000012dbf91c</vt:lpwstr>
  </property>
  <property fmtid="{D5CDD505-2E9C-101B-9397-08002B2CF9AE}" pid="8" name="MSIP_Label_f42aa342-8706-4288-bd11-ebb85995028c_ContentBits">
    <vt:lpwstr>0</vt:lpwstr>
  </property>
</Properties>
</file>